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81" r:id="rId6"/>
    <p:sldId id="265" r:id="rId7"/>
    <p:sldId id="266" r:id="rId8"/>
    <p:sldId id="267" r:id="rId9"/>
    <p:sldId id="282" r:id="rId10"/>
    <p:sldId id="269" r:id="rId11"/>
    <p:sldId id="270" r:id="rId12"/>
    <p:sldId id="271" r:id="rId13"/>
    <p:sldId id="285" r:id="rId14"/>
    <p:sldId id="273" r:id="rId15"/>
    <p:sldId id="274" r:id="rId16"/>
    <p:sldId id="275" r:id="rId17"/>
    <p:sldId id="283" r:id="rId18"/>
    <p:sldId id="277" r:id="rId19"/>
    <p:sldId id="278" r:id="rId20"/>
    <p:sldId id="279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93730"/>
  </p:normalViewPr>
  <p:slideViewPr>
    <p:cSldViewPr>
      <p:cViewPr varScale="1">
        <p:scale>
          <a:sx n="98" d="100"/>
          <a:sy n="98" d="100"/>
        </p:scale>
        <p:origin x="101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7FACFF7-5F96-4166-9C5E-012485922BFC}" type="datetimeFigureOut">
              <a:rPr lang="en-US" smtClean="0"/>
              <a:t>2/29/20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8ED8985-1560-4B31-AD4F-FE3EABDB162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7720" y="167640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7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我為你獻生命</a:t>
            </a:r>
            <a:endParaRPr lang="en-US" sz="67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3920" y="2667000"/>
            <a:ext cx="7696200" cy="17526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ndara" pitchFamily="34" charset="0"/>
              </a:rPr>
              <a:t>        I Gave My Life for Thee</a:t>
            </a:r>
          </a:p>
        </p:txBody>
      </p:sp>
    </p:spTree>
    <p:extLst>
      <p:ext uri="{BB962C8B-B14F-4D97-AF65-F5344CB8AC3E}">
        <p14:creationId xmlns:p14="http://schemas.microsoft.com/office/powerpoint/2010/main" val="1970251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495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6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為你慘受苦情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chham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kho-cheng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嘴舌難講分明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chhui-chih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oh-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hun-beng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I suffered much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More than thy tongue can tell,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1217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257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給你可受天恩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  li thang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救你免得沉淪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tit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Of bitterest agony,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rescue thee from hell;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955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90600"/>
            <a:ext cx="7772400" cy="5181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為你受苦極大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你要怎樣報我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I’ve borne, I’ve borne it all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What hast thou borne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554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181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為你受苦極大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你要怎樣報我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I’ve borne, I’ve borne it all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What hast thou borne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019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81000"/>
            <a:ext cx="7772400" cy="56388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我從榮光天家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帶福氣來降世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And I have brought to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Down from My home above,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2883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90600"/>
            <a:ext cx="7772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白白救贖恩典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un-tian,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罪過可得赦免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Salvation full and free,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My pardon and My love;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1114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257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賜你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賜你恩典滿滿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Su-  li,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li  un- tian moa-moa,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你用什麼給我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goa?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bring, I bring rich gifts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What hast thou brought to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9486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257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賜你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賜你恩典滿滿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Su-   li,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li   un- tian  moa-moa,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你用什麼給我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bring, I bring rich gifts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What hast thou brought to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0602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495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6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5.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應該獻你生命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-kai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li  si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一生隨我來行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it-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Oh, let thy life be given,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Thy years for Him be spent,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452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0292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脫離世俗連累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-li se-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lian-lui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患難享福相隨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hoan-lan-hiong-hok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sa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-sui.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World fetters all be riven,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And joy with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suff’ring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blent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83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609600"/>
            <a:ext cx="7772400" cy="5181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1.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我獻生命給你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li,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為你犧牲自己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li    hi-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I gave my life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My precious blood I shed,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7303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533400"/>
            <a:ext cx="7772400" cy="5562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放棄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放棄人情世事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Pang-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 pang-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歸服召你的主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kui-hok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li e Chu.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Cast off, cast off thy worthless all,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Follow thy Savior’s call.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3361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放棄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放棄人情世事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Pang-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 pang-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歸服召你的主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kui-hok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li e Chu.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Cast off, cast off thy worthless all,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Follow thy Savior’s call.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154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181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寶血做贖罪價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救你脫死權勢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-se.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That thou might ransomed be,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And quickened from the dead;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785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5943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我賞賜你永活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Goa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你獻什麼給我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gave I gave My life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What hast thou given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105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5943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我賞賜你永活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  Goa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你獻什麼給我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gave I gave My life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What hast thou given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3643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914400"/>
            <a:ext cx="7772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2.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離開天上座位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cho-ui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榮光燦爛尊貴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6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My Father’s house of light,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My glory circled throne,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7339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0"/>
            <a:ext cx="7772400" cy="58674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到這黑暗世間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o- am   se-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孤單悲慘苦難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chham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kho-lan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I left for earthly night,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For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wand’rings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sad and lone;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b="1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76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0"/>
            <a:ext cx="7772400" cy="5943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為你放棄榮華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pang-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eng-hoa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你用什麼報我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left, I left it all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Hast thou left aught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638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0"/>
            <a:ext cx="7772400" cy="5943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為你放棄榮華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li,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li,  pang-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eng-hoa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你用什麼報我</a:t>
            </a:r>
            <a:r>
              <a:rPr lang="zh-TW" altLang="en-US" sz="53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？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left, I left it all for thee,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Hast thou left aught for Me?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6105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1076</Words>
  <Application>Microsoft Macintosh PowerPoint</Application>
  <PresentationFormat>Widescreen</PresentationFormat>
  <Paragraphs>22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Candara</vt:lpstr>
      <vt:lpstr>Gill Sans MT</vt:lpstr>
      <vt:lpstr>Verdana</vt:lpstr>
      <vt:lpstr>Wingdings 2</vt:lpstr>
      <vt:lpstr>Solstice</vt:lpstr>
      <vt:lpstr>   我為你獻生命</vt:lpstr>
      <vt:lpstr>      1. 我獻生命給你， Goa hian sin-mia ho li,     為你犧牲自己，        ui    li    hi- seng  ka- ki,  1. I gave my life for thee,        My precious blood I shed,  </vt:lpstr>
      <vt:lpstr>   寶血做贖罪價，      Po-huih choe siok-choe ke,       救你脫死權勢。           Kiu- li thoat si  koan-se.        That thou might ransomed be,             And quickened from the dead;  </vt:lpstr>
      <vt:lpstr>為你，我賞賜你永活， Ui   li,    Goa  siun- su   li    eng- oah, 你獻什麼給我？ Li hian sim-mih ho goa?  I gave I gave My life for thee, What hast thou given for Me?  </vt:lpstr>
      <vt:lpstr>為你，我賞賜你永活， Ui   li,      Goa siun-su   li   eng-  oah, 你獻什麼給我？ Li hian sim-mih ho goa?  I gave I gave My life for thee, What hast thou given for Me?  </vt:lpstr>
      <vt:lpstr>            2. 離開天上座位，      Li- khui thin-teng cho-ui,      榮光燦爛尊貴，           eng-kng chhan-lan chun-kui,       2. My Father’s house of light,         My glory circled throne,  </vt:lpstr>
      <vt:lpstr>   到這黑暗世間，      Kau  che  o- am   se- kan,       孤單悲慘苦難。              ko- toan pi-chham kho-lan               I left for earthly night,              For wand’rings sad and lone;  </vt:lpstr>
      <vt:lpstr>  為你，為你放棄榮華，     Ui   li,       ui   li,  pang-  sak eng-hoa,    你用什麼報我？    Li eng sim-mih po goa?  I left, I left it all for thee, Hast thou left aught for Me?  </vt:lpstr>
      <vt:lpstr>  為你，為你放棄榮華，    Ui   li,     ui  li,  pang- sak eng-hoa,    你用什麼報我？    Li eng sim-mih po goa?  I left, I left it all for thee, Hast thou left aught for Me?  </vt:lpstr>
      <vt:lpstr>     3. 為你慘受苦情，     Ui   li  chham siu kho-cheng,      嘴舌難講分明，         chhui-chih oh-kong hun-beng,     I suffered much for thee,    More than thy tongue can tell,  </vt:lpstr>
      <vt:lpstr>  給你可受天恩，    Ho  li thang siu thian-un     救你免得沉淪。        Kiu  li   bian  tit  tim- lun.  Of bitterest agony, To rescue thee from hell;  </vt:lpstr>
      <vt:lpstr>  為你，為你受苦極大，     Ui   li,      ui   li   siu-  kho  kek  toa,    你要怎樣報我？   Li  beh chain iun po goa?     I’ve borne, I’ve borne it all for thee,       What hast thou borne for Me?  </vt:lpstr>
      <vt:lpstr>  為你，為你受苦極大，     Ui   li,       ui  li     siu-  kho  kek toa,   你要怎樣報我？  Li beh chain iun po goa?     I’ve borne, I’ve borne it all for thee,       What hast thou borne for Me?  </vt:lpstr>
      <vt:lpstr>      4. 我從榮光天家，   Goa tui eng-kng thin-ke,    帶福氣來降世，     toa hok-khi lai kang-se,        And I have brought to thee,       Down from My home above,  </vt:lpstr>
      <vt:lpstr>    白白救贖恩典，       Peh- peh kiu-siok un-tian,         罪過可得赦免。                 choe-koa thang tit sia-bian.               Salvation full and free,               My pardon and My love;  </vt:lpstr>
      <vt:lpstr>  賜你，賜你恩典滿滿，    Su-  li,     su-  li  un- tian moa-moa,      你用什麼給我？           li eng sim-mih ho goa?     I bring, I bring rich gifts for thee,        What hast thou brought to Me?  </vt:lpstr>
      <vt:lpstr>  賜你，賜你恩典滿滿，     Su-   li,      su-  li   un- tian  moa-moa,     你用什麼給我？       li eng sim-mih ho goa?     I bring, I bring rich gifts for thee,        What hast thou brought to Me?  </vt:lpstr>
      <vt:lpstr>       5. 應該獻你生命，    Eng-kai  hian li  sin-mia,      一生隨我來行，          it- seng  te Goa  lai- kian,       Oh, let thy life be given,        Thy years for Him be spent,  </vt:lpstr>
      <vt:lpstr>  脫離世俗連累，  Thoat-li se-siok lian-lui,       患難享福相隨。            hoan-lan-hiong-hok san-sui.        World fetters all be riven,         And joy with suff’ring blent,  </vt:lpstr>
      <vt:lpstr>  放棄，放棄人情世事，    Pang-sak, pang-sak jin-cheng se-su,     歸服召你的主。     kui-hok thiau li e Chu.        Cast off, cast off thy worthless all,         Follow thy Savior’s call.  </vt:lpstr>
      <vt:lpstr>  放棄，放棄人情世事，    Pang-sak, pang-sak jin-cheng se-su,     歸服召你的主。     kui-hok thiau li e Chu.        Cast off, cast off thy worthless all,         Follow thy Savior’s call.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我為你獻生命</dc:title>
  <dc:creator>GGC Tech</dc:creator>
  <cp:lastModifiedBy>MIS GGC</cp:lastModifiedBy>
  <cp:revision>30</cp:revision>
  <dcterms:created xsi:type="dcterms:W3CDTF">2017-03-10T09:36:37Z</dcterms:created>
  <dcterms:modified xsi:type="dcterms:W3CDTF">2020-02-29T02:07:06Z</dcterms:modified>
</cp:coreProperties>
</file>